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71" r:id="rId5"/>
    <p:sldId id="258" r:id="rId6"/>
    <p:sldId id="263" r:id="rId7"/>
    <p:sldId id="260" r:id="rId8"/>
    <p:sldId id="272" r:id="rId9"/>
    <p:sldId id="264" r:id="rId10"/>
    <p:sldId id="269" r:id="rId11"/>
    <p:sldId id="259" r:id="rId12"/>
    <p:sldId id="261" r:id="rId13"/>
    <p:sldId id="274" r:id="rId14"/>
    <p:sldId id="275" r:id="rId15"/>
    <p:sldId id="276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104" d="100"/>
          <a:sy n="104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4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7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7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ie.org.uk/sites/default/files/UK%20Games%20Industry%20Fact%20Sheet%20February%202018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r>
              <a:rPr lang="en-GB" sz="8000" dirty="0" err="1"/>
              <a:t>Dillama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M_Background 2.1.jpg">
            <a:extLst>
              <a:ext uri="{FF2B5EF4-FFF2-40B4-BE49-F238E27FC236}">
                <a16:creationId xmlns:a16="http://schemas.microsoft.com/office/drawing/2014/main" id="{9225E0DA-9819-4FCC-ADB2-1DF8AD9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62" y="1370066"/>
            <a:ext cx="2918459" cy="5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M_Background 3.jpg">
            <a:extLst>
              <a:ext uri="{FF2B5EF4-FFF2-40B4-BE49-F238E27FC236}">
                <a16:creationId xmlns:a16="http://schemas.microsoft.com/office/drawing/2014/main" id="{BB0105CE-4498-4D83-B5A2-8046600A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18" y="1370066"/>
            <a:ext cx="2894082" cy="51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48474" y="2018540"/>
            <a:ext cx="5145034" cy="38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Background Design</a:t>
            </a:r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Intuitive variable names</a:t>
            </a:r>
          </a:p>
          <a:p>
            <a:endParaRPr lang="en-GB" dirty="0"/>
          </a:p>
          <a:p>
            <a:r>
              <a:rPr lang="en-GB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5514C-3C5C-499D-8E71-BBDAB4A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1" y="1957612"/>
            <a:ext cx="2620779" cy="4185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96793-DFC3-4CE3-8047-161B214F7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43" y="1944573"/>
            <a:ext cx="2620779" cy="41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  <a:p>
            <a:endParaRPr lang="en-GB" sz="4000" dirty="0"/>
          </a:p>
          <a:p>
            <a:r>
              <a:rPr lang="en-GB" sz="4000" dirty="0"/>
              <a:t>Game emotion relates to demographic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4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F131-413C-4980-8CA1-5EECC4E13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98458" cy="46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BE945-7CAB-4FFD-A083-3B296AFEB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874"/>
            <a:ext cx="2715578" cy="4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64" y="1690688"/>
            <a:ext cx="4990824" cy="50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997428"/>
            <a:ext cx="533676" cy="40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022572" y="1095800"/>
            <a:ext cx="3025763" cy="4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6907180" y="911927"/>
            <a:ext cx="1719304" cy="4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M_scaled_particle_effect_01.png">
            <a:extLst>
              <a:ext uri="{FF2B5EF4-FFF2-40B4-BE49-F238E27FC236}">
                <a16:creationId xmlns:a16="http://schemas.microsoft.com/office/drawing/2014/main" id="{8719869D-3CBB-4D90-840B-B826B68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6" y="1333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95535" y="3828197"/>
            <a:ext cx="3177370" cy="285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55" y="430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M_scaled_spit_sprite_01.png">
            <a:extLst>
              <a:ext uri="{FF2B5EF4-FFF2-40B4-BE49-F238E27FC236}">
                <a16:creationId xmlns:a16="http://schemas.microsoft.com/office/drawing/2014/main" id="{A0AD738C-19E5-42CD-8965-208E30E9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10" y="1649450"/>
            <a:ext cx="1109992" cy="11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260</Words>
  <Application>Microsoft Office PowerPoint</Application>
  <PresentationFormat>Widescreen</PresentationFormat>
  <Paragraphs>90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Group 6 Dillama</vt:lpstr>
      <vt:lpstr>The Brief </vt:lpstr>
      <vt:lpstr>What is our Game?</vt:lpstr>
      <vt:lpstr>Target Audience</vt:lpstr>
      <vt:lpstr>What does the player do?</vt:lpstr>
      <vt:lpstr>Final Build</vt:lpstr>
      <vt:lpstr>Final Build</vt:lpstr>
      <vt:lpstr>Art – Power Meter</vt:lpstr>
      <vt:lpstr>Art – Character Design</vt:lpstr>
      <vt:lpstr>Art – Background Design</vt:lpstr>
      <vt:lpstr>Playtesting and the Iterative Cycle</vt:lpstr>
      <vt:lpstr>Where’s the fun? – 4 Keys 2 Fun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76</cp:revision>
  <dcterms:created xsi:type="dcterms:W3CDTF">2018-03-02T16:32:13Z</dcterms:created>
  <dcterms:modified xsi:type="dcterms:W3CDTF">2018-05-01T00:13:15Z</dcterms:modified>
</cp:coreProperties>
</file>